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90" y="-27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5A60-097C-4BFF-9FF5-265F1FBDC158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AEA9A-6E2B-4588-B2A8-455B2973C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0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35A60-097C-4BFF-9FF5-265F1FBDC158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AEA9A-6E2B-4588-B2A8-455B2973C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580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47602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5886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46901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79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88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494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53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809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UC Davis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Andreas Albrecht</dc:creator>
  <cp:lastModifiedBy>Andreas Albrecht</cp:lastModifiedBy>
  <cp:revision>1</cp:revision>
  <dcterms:created xsi:type="dcterms:W3CDTF">2014-10-31T01:17:59Z</dcterms:created>
  <dcterms:modified xsi:type="dcterms:W3CDTF">2014-10-31T01:20:04Z</dcterms:modified>
</cp:coreProperties>
</file>