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0" y="-27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5A60-097C-4BFF-9FF5-265F1FBDC158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EA9A-6E2B-4588-B2A8-455B2973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35A60-097C-4BFF-9FF5-265F1FBDC158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AEA9A-6E2B-4588-B2A8-455B2973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8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760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588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690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7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8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9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5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09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Albrecht</dc:creator>
  <cp:lastModifiedBy>Andreas Albrecht</cp:lastModifiedBy>
  <cp:revision>1</cp:revision>
  <dcterms:created xsi:type="dcterms:W3CDTF">2014-10-31T01:17:59Z</dcterms:created>
  <dcterms:modified xsi:type="dcterms:W3CDTF">2014-10-31T01:20:04Z</dcterms:modified>
</cp:coreProperties>
</file>